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950" r:id="rId2"/>
    <p:sldId id="1416" r:id="rId3"/>
    <p:sldId id="465" r:id="rId4"/>
    <p:sldId id="466" r:id="rId5"/>
    <p:sldId id="467" r:id="rId6"/>
    <p:sldId id="474" r:id="rId7"/>
    <p:sldId id="460" r:id="rId8"/>
    <p:sldId id="477" r:id="rId9"/>
    <p:sldId id="478" r:id="rId10"/>
    <p:sldId id="1422" r:id="rId11"/>
    <p:sldId id="642" r:id="rId12"/>
    <p:sldId id="581" r:id="rId13"/>
    <p:sldId id="643" r:id="rId14"/>
    <p:sldId id="582" r:id="rId15"/>
    <p:sldId id="609" r:id="rId16"/>
    <p:sldId id="702" r:id="rId17"/>
    <p:sldId id="703" r:id="rId18"/>
    <p:sldId id="704" r:id="rId19"/>
    <p:sldId id="705" r:id="rId20"/>
    <p:sldId id="1427" r:id="rId21"/>
    <p:sldId id="1423" r:id="rId22"/>
    <p:sldId id="1424" r:id="rId23"/>
    <p:sldId id="1425" r:id="rId24"/>
    <p:sldId id="1426" r:id="rId25"/>
    <p:sldId id="706" r:id="rId26"/>
    <p:sldId id="707" r:id="rId27"/>
    <p:sldId id="708" r:id="rId28"/>
    <p:sldId id="1429" r:id="rId29"/>
    <p:sldId id="1430" r:id="rId30"/>
    <p:sldId id="954" r:id="rId31"/>
    <p:sldId id="1240" r:id="rId32"/>
    <p:sldId id="1428" r:id="rId33"/>
    <p:sldId id="1411" r:id="rId34"/>
    <p:sldId id="1408" r:id="rId35"/>
    <p:sldId id="1420" r:id="rId36"/>
    <p:sldId id="1421" r:id="rId37"/>
    <p:sldId id="256" r:id="rId38"/>
    <p:sldId id="257" r:id="rId39"/>
    <p:sldId id="1237" r:id="rId40"/>
    <p:sldId id="1238" r:id="rId41"/>
    <p:sldId id="1410" r:id="rId42"/>
    <p:sldId id="1281" r:id="rId43"/>
    <p:sldId id="1339" r:id="rId44"/>
    <p:sldId id="946" r:id="rId4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416"/>
            <p14:sldId id="465"/>
            <p14:sldId id="466"/>
            <p14:sldId id="467"/>
            <p14:sldId id="474"/>
            <p14:sldId id="460"/>
            <p14:sldId id="477"/>
            <p14:sldId id="478"/>
            <p14:sldId id="1422"/>
            <p14:sldId id="642"/>
            <p14:sldId id="581"/>
            <p14:sldId id="643"/>
            <p14:sldId id="582"/>
            <p14:sldId id="609"/>
            <p14:sldId id="702"/>
            <p14:sldId id="703"/>
            <p14:sldId id="704"/>
            <p14:sldId id="705"/>
            <p14:sldId id="1427"/>
            <p14:sldId id="1423"/>
            <p14:sldId id="1424"/>
            <p14:sldId id="1425"/>
            <p14:sldId id="1426"/>
            <p14:sldId id="706"/>
            <p14:sldId id="707"/>
            <p14:sldId id="708"/>
            <p14:sldId id="1429"/>
            <p14:sldId id="1430"/>
            <p14:sldId id="954"/>
            <p14:sldId id="1240"/>
            <p14:sldId id="1428"/>
            <p14:sldId id="1411"/>
            <p14:sldId id="1408"/>
            <p14:sldId id="1420"/>
            <p14:sldId id="1421"/>
            <p14:sldId id="256"/>
            <p14:sldId id="257"/>
            <p14:sldId id="1237"/>
            <p14:sldId id="1238"/>
            <p14:sldId id="1410"/>
            <p14:sldId id="1281"/>
            <p14:sldId id="1339"/>
          </p14:sldIdLst>
        </p14:section>
        <p14:section name="Main Service" id="{4FE2647C-705B-495A-AADF-8CE4EFF28E49}">
          <p14:sldIdLst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54" autoAdjust="0"/>
    <p:restoredTop sz="82242" autoAdjust="0"/>
  </p:normalViewPr>
  <p:slideViewPr>
    <p:cSldViewPr>
      <p:cViewPr varScale="1">
        <p:scale>
          <a:sx n="96" d="100"/>
          <a:sy n="96" d="100"/>
        </p:scale>
        <p:origin x="2286" y="7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jpeg>
</file>

<file path=ppt/media/image11.jpg>
</file>

<file path=ppt/media/image12.jpg>
</file>

<file path=ppt/media/image13.jpg>
</file>

<file path=ppt/media/image14.jpeg>
</file>

<file path=ppt/media/image15.png>
</file>

<file path=ppt/media/image16.png>
</file>

<file path=ppt/media/image17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08/11/2025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A25979-4DA7-E788-59EE-A22212C48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DBC6B4-4AB7-6E57-2B27-4F7E641C6B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BADC37-BC02-2E10-1C83-9DE14C4146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D43C17-ECA6-7B71-1902-AF92B42D92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17209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C57D6A-3B35-7182-C631-A9B0352905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5A090B-CE1C-8931-CD40-83371CF4AE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4B40AD-3C39-E976-4A73-87EFDD7080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EDD1CF-A36A-3AC6-8492-516FDDF7BB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51528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B81282-FA2D-B2EB-8702-FBC5EB8245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462632B-1206-0747-D101-9BD93CBD15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5F12E9-9087-ED78-F238-BE37F750D1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ABFEB1-6828-95C5-BA81-BC452690C9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61193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25041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8108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57661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54f6ce0c059313eb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54f6ce0c059313eb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4577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232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08/11/2025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08/11/2025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08/11/2025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5640767"/>
            <a:ext cx="5998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68506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08/11/2025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08/11/2025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08/11/2025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08/11/2025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08/11/2025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08/11/2025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08/11/2025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08/11/2025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08/11/2025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eg"/><Relationship Id="rId4" Type="http://schemas.openxmlformats.org/officeDocument/2006/relationships/image" Target="../media/image13.jp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  9th November 2025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E59AA5-1C8A-89E5-044E-34F8D0F326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29C56-902F-A03C-88B8-926A61528594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72FF123-3671-65D4-35DA-743B8D8329E1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8EC926BA-4FB4-37FE-FE5C-4E03D6B6DC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4420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Your Name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4611679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Glenn </a:t>
            </a:r>
            <a:r>
              <a:rPr lang="en-GB" sz="1200" dirty="0" err="1">
                <a:solidFill>
                  <a:schemeClr val="bg1"/>
                </a:solidFill>
              </a:rPr>
              <a:t>Packiam</a:t>
            </a:r>
            <a:r>
              <a:rPr lang="en-GB" sz="1200" dirty="0">
                <a:solidFill>
                  <a:schemeClr val="bg1"/>
                </a:solidFill>
              </a:rPr>
              <a:t> | Paul </a:t>
            </a:r>
            <a:r>
              <a:rPr lang="en-GB" sz="1200" dirty="0" err="1">
                <a:solidFill>
                  <a:schemeClr val="bg1"/>
                </a:solidFill>
              </a:rPr>
              <a:t>Baloche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2006 Integrity Worship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Integrity's Hosanna!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60136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As morning dawns and evening fades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inspire songs of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That rise from earth to touch Your heart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glorify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459715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Your Name is a strong and mighty tower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is a shelter like no other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let the nations sing it louder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nothing has the power to save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But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3011675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359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Jesus in Your Name we pray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Come and fill our hearts today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Lord give us strength to live for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glorify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762387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Your Name is a strong and mighty tower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is a shelter like no other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Your Name let the nations sing it louder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nothing has the power to save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But Your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5061447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Wide as the Sky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7000697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Jonas </a:t>
            </a:r>
            <a:r>
              <a:rPr lang="en-GB" sz="1200" dirty="0" err="1">
                <a:solidFill>
                  <a:schemeClr val="bg1"/>
                </a:solidFill>
              </a:rPr>
              <a:t>Myrin</a:t>
            </a:r>
            <a:r>
              <a:rPr lang="en-GB" sz="1200" dirty="0">
                <a:solidFill>
                  <a:schemeClr val="bg1"/>
                </a:solidFill>
              </a:rPr>
              <a:t> | Kristian Stanfill | Matt Redman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2013 Said And Done Music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Atlas Mountain Songs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03295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Hands up hearts open wide as the sky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lift You high we lift You high</a:t>
            </a:r>
          </a:p>
          <a:p>
            <a:r>
              <a:rPr lang="en-GB" sz="3600" dirty="0">
                <a:solidFill>
                  <a:schemeClr val="bg1"/>
                </a:solidFill>
              </a:rPr>
              <a:t>Hands up hearts open wide as we cry</a:t>
            </a:r>
          </a:p>
          <a:p>
            <a:r>
              <a:rPr lang="en-GB" sz="3600" dirty="0">
                <a:solidFill>
                  <a:schemeClr val="bg1"/>
                </a:solidFill>
              </a:rPr>
              <a:t>God, we lift Your name high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20536993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Let all the other names fade away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all the other names fade away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Until there's only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Let all the other names fade away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take Your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take Your place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41660888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Our God, we lift You high 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We lift You high</a:t>
            </a:r>
          </a:p>
          <a:p>
            <a:r>
              <a:rPr lang="en-GB" sz="3600" dirty="0">
                <a:solidFill>
                  <a:schemeClr val="bg1"/>
                </a:solidFill>
              </a:rPr>
              <a:t>Hands up God we lift Your name high</a:t>
            </a:r>
          </a:p>
          <a:p>
            <a:r>
              <a:rPr lang="en-GB" sz="3600" dirty="0">
                <a:solidFill>
                  <a:schemeClr val="bg1"/>
                </a:solidFill>
              </a:rPr>
              <a:t>Our God, we lift You high 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 lift You high</a:t>
            </a:r>
          </a:p>
          <a:p>
            <a:r>
              <a:rPr lang="en-GB" sz="3600" dirty="0">
                <a:solidFill>
                  <a:schemeClr val="bg1"/>
                </a:solidFill>
              </a:rPr>
              <a:t>Hands up God we lift Your name high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4161706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E8E488-1FDF-C861-30CF-05D550F9EC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08942-A8AB-840B-E83C-FB98B6F9CCAA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6444090-68F7-6038-B60C-1C561986D509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C03AF9E7-6FB6-88F6-5FA8-A34D84BDB6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91303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A9E853-C33C-8822-AA35-51E0CBC596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7414D-1133-BA33-584E-212A93496BD1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5F51CA3-DD81-BAC5-5565-6F1632F8621A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1026" name="Picture 2" descr="Power In Prayer">
            <a:extLst>
              <a:ext uri="{FF2B5EF4-FFF2-40B4-BE49-F238E27FC236}">
                <a16:creationId xmlns:a16="http://schemas.microsoft.com/office/drawing/2014/main" id="{DBCC6762-CF6A-9F5A-B303-1E7C9CD597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02" y="980728"/>
            <a:ext cx="7574611" cy="504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71749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Yes And Amen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7048885</a:t>
            </a:r>
          </a:p>
          <a:p>
            <a:r>
              <a:rPr lang="en-GB" sz="1200" dirty="0">
                <a:solidFill>
                  <a:schemeClr val="bg1"/>
                </a:solidFill>
              </a:rPr>
              <a:t>Chris McClarney | Nate Moore | Tony Brown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2016 Thankyou Music Ltd; Bethel Worship Publishing; Mouth Of The River Music; Songs Of Simply Hymns Music; Tony Brown Music Designee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09830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Father of kindness You have poured out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brought me out of darkness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have filled me with peace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Giver of mercy You're my help in time of need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Lord I can't help but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  <p:extLst>
      <p:ext uri="{BB962C8B-B14F-4D97-AF65-F5344CB8AC3E}">
        <p14:creationId xmlns:p14="http://schemas.microsoft.com/office/powerpoint/2010/main" val="38232036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11E030-D06A-2523-485B-CA34D94E6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5ACA2D7-85CE-9B28-5BF6-45758B84A6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52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Faithful You are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Faithful forever You will be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Faithful You are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Your promises are Yes and Amen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Your promises are Yes and Amen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002123-EF14-0F73-E399-CD6D5B90073A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2/8</a:t>
            </a:r>
          </a:p>
        </p:txBody>
      </p:sp>
    </p:spTree>
    <p:extLst>
      <p:ext uri="{BB962C8B-B14F-4D97-AF65-F5344CB8AC3E}">
        <p14:creationId xmlns:p14="http://schemas.microsoft.com/office/powerpoint/2010/main" val="32557821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9A72A0-A2CD-D6DA-914F-8013F5692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621DB4A-42E9-FB0F-F6D0-79332A1C2C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52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Beautiful Saviour, You have brought me near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pulled me from the ashes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have broken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curse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Blessed Redeemer You have set this captive free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Lord I can't help but sing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07AD81-1058-4AC2-98C3-77A4529543E0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  <p:extLst>
      <p:ext uri="{BB962C8B-B14F-4D97-AF65-F5344CB8AC3E}">
        <p14:creationId xmlns:p14="http://schemas.microsoft.com/office/powerpoint/2010/main" val="30876437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102137-2F21-6C01-E4AD-CD85B16EA3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3567D3B-E7A9-6E37-F822-8A99E230C7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52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Faithful You are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Faithful forever You will be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Faithful You are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Your promises are Yes and Amen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Your promises are Yes and Amen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08726E-0BC9-FA10-87EB-4954FD11556D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  <p:extLst>
      <p:ext uri="{BB962C8B-B14F-4D97-AF65-F5344CB8AC3E}">
        <p14:creationId xmlns:p14="http://schemas.microsoft.com/office/powerpoint/2010/main" val="11347307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ACA836-37CB-7F30-DD47-ADDD014069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0CCBD3B-4CF6-D24C-55AF-A338B9B3E5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52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will rest in Your promises</a:t>
            </a:r>
          </a:p>
          <a:p>
            <a:r>
              <a:rPr lang="en-GB" sz="3600" dirty="0">
                <a:solidFill>
                  <a:schemeClr val="bg1"/>
                </a:solidFill>
              </a:rPr>
              <a:t>My confidence is Your faithfulness</a:t>
            </a:r>
          </a:p>
          <a:p>
            <a:r>
              <a:rPr lang="en-GB" sz="3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D9396F-A184-7DF7-8105-A228ABDC922D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  <p:extLst>
      <p:ext uri="{BB962C8B-B14F-4D97-AF65-F5344CB8AC3E}">
        <p14:creationId xmlns:p14="http://schemas.microsoft.com/office/powerpoint/2010/main" val="27400090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F8963D-3F8F-D131-6107-EC73E7C731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06D90B2-3E38-74A3-BA1D-FEE7391AA6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52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Faithful You are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Faithful forever You will be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Faithful You are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Your promises are Yes and Amen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Your promises are Yes and Amen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FFE31E-63A2-7011-23C4-DD452AE821B2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  <p:extLst>
      <p:ext uri="{BB962C8B-B14F-4D97-AF65-F5344CB8AC3E}">
        <p14:creationId xmlns:p14="http://schemas.microsoft.com/office/powerpoint/2010/main" val="19712218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807EF-68A4-C761-9F69-8AE2B6F0CC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6AFFF28-DE76-0271-0675-71E5402619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52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O Holy Spirit You have changed my life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comfort and direct me </a:t>
            </a:r>
          </a:p>
          <a:p>
            <a:r>
              <a:rPr lang="en-GB" sz="3600" dirty="0">
                <a:solidFill>
                  <a:schemeClr val="bg1"/>
                </a:solidFill>
              </a:rPr>
              <a:t>You have filled me with love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Teacher and defender, you're my guide in time of need</a:t>
            </a:r>
          </a:p>
          <a:p>
            <a:r>
              <a:rPr lang="en-GB" sz="3600" dirty="0">
                <a:solidFill>
                  <a:schemeClr val="bg1"/>
                </a:solidFill>
              </a:rPr>
              <a:t>Lord I can't help but sing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78B099-3ECA-1425-BA2C-CEBAC0CA961A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  <p:extLst>
      <p:ext uri="{BB962C8B-B14F-4D97-AF65-F5344CB8AC3E}">
        <p14:creationId xmlns:p14="http://schemas.microsoft.com/office/powerpoint/2010/main" val="11029721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56FF9E-0179-928E-3D6E-38B59A7D9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B3EF59B-41C1-45C9-D222-15A15D74E2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52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Faithful You are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Faithful forever You will be</a:t>
            </a:r>
          </a:p>
          <a:p>
            <a:r>
              <a:rPr lang="en-GB" sz="3600" dirty="0">
                <a:solidFill>
                  <a:schemeClr val="bg1"/>
                </a:solidFill>
              </a:rPr>
              <a:t>Faithful You are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Your promises are Yes and Amen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All Your promises are Yes and Amen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2B105F-984F-36BD-FBD8-AFAD5B4DCDEA}"/>
              </a:ext>
            </a:extLst>
          </p:cNvPr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  <p:extLst>
      <p:ext uri="{BB962C8B-B14F-4D97-AF65-F5344CB8AC3E}">
        <p14:creationId xmlns:p14="http://schemas.microsoft.com/office/powerpoint/2010/main" val="4056487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 reach Up High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1075387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Judy Bailey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1993 Song Solutions Daybreak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6390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66767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9A94D403-D342-0FA4-FFCD-3CD188A79E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639325-B923-897C-5D2A-B115353FB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346348"/>
            <a:ext cx="4851974" cy="616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4390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107ACC-CA06-AEBE-6426-53AD8D6CE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476672"/>
            <a:ext cx="5486400" cy="619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987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5DDB38-2D92-CDA8-108E-BAB014677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FC629845-6805-C1E6-E442-AEA8EF7F5CC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106B2D-5EB4-A907-2876-C5E6CE50C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697" y="0"/>
            <a:ext cx="4848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212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8C3985-8B83-D3B2-292F-E1A59D0A1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5A882619-E590-B58F-E69C-A28B83B97AD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36EA3C-752F-7FDC-9302-57DAFDDCF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7167"/>
            <a:ext cx="9144000" cy="6463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65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FAE4A3-B628-857A-5B37-1DC8F551C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5B1F7A85-18E3-BC6F-50B4-C2576F13351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BE1F5C-F30A-44AD-58BC-57344DBC53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25" y="692696"/>
            <a:ext cx="4847749" cy="616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372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782E50-320A-4AA0-4F74-1CBC06CC73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>
            <a:extLst>
              <a:ext uri="{FF2B5EF4-FFF2-40B4-BE49-F238E27FC236}">
                <a16:creationId xmlns:a16="http://schemas.microsoft.com/office/drawing/2014/main" id="{A9F83CE5-1D5B-D935-7CAE-211E0DE2E48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A154DC-98C4-7DF4-2D83-DF21983BB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25" y="620688"/>
            <a:ext cx="4847749" cy="623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7078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3D329-6146-DB16-A0F8-473DB127F5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1" y="1339851"/>
            <a:ext cx="3465438" cy="3425353"/>
          </a:xfrm>
        </p:spPr>
        <p:txBody>
          <a:bodyPr>
            <a:normAutofit/>
          </a:bodyPr>
          <a:lstStyle/>
          <a:p>
            <a:pPr algn="l"/>
            <a:r>
              <a:rPr lang="en-GB" sz="3300" dirty="0"/>
              <a:t>Grow Group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6911F-30BC-B34B-6468-F00A6CFCD0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2276872"/>
            <a:ext cx="4189312" cy="581621"/>
          </a:xfrm>
        </p:spPr>
        <p:txBody>
          <a:bodyPr>
            <a:noAutofit/>
          </a:bodyPr>
          <a:lstStyle/>
          <a:p>
            <a:pPr algn="l"/>
            <a:r>
              <a:rPr lang="en-GB" sz="4000" b="1" dirty="0">
                <a:solidFill>
                  <a:schemeClr val="bg1"/>
                </a:solidFill>
              </a:rPr>
              <a:t>On YOUR MARK!</a:t>
            </a:r>
          </a:p>
        </p:txBody>
      </p:sp>
      <p:pic>
        <p:nvPicPr>
          <p:cNvPr id="4" name="Picture 3" descr="Colorized light photo effects">
            <a:extLst>
              <a:ext uri="{FF2B5EF4-FFF2-40B4-BE49-F238E27FC236}">
                <a16:creationId xmlns:a16="http://schemas.microsoft.com/office/drawing/2014/main" id="{DC944C75-EA77-229A-BB13-DCEEA7DA4F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369" r="31594" b="-1"/>
          <a:stretch/>
        </p:blipFill>
        <p:spPr>
          <a:xfrm>
            <a:off x="4671912" y="857257"/>
            <a:ext cx="4472089" cy="5143493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994362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59AD8-EA4D-EB4A-21DE-40EB92AC5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Leaders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496A3-ED88-7267-057C-91BDA4DBA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Phil &amp; Kim</a:t>
            </a:r>
          </a:p>
          <a:p>
            <a:r>
              <a:rPr lang="en-GB" dirty="0"/>
              <a:t>Maria (Mia) Warren</a:t>
            </a:r>
          </a:p>
          <a:p>
            <a:r>
              <a:rPr lang="en-GB" dirty="0"/>
              <a:t>Matthew Harrison</a:t>
            </a:r>
          </a:p>
          <a:p>
            <a:r>
              <a:rPr lang="en-GB" dirty="0"/>
              <a:t>Richard &amp; Elisa Acheampong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04529-2ABB-8119-AF29-3F88F28DF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F6069-8263-4296-913A-BC2234E8D32B}" type="datetime1">
              <a:rPr lang="en-US" smtClean="0"/>
              <a:t>11/8/2025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0F744-A71E-1CDD-DFE3-F30A6FF82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D1FD5-1E07-0AF5-A2E0-AFFB72FEF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AC1EC-23E2-4F0E-A5A4-674EC8DB954E}" type="slidenum">
              <a:rPr lang="en-US" smtClean="0"/>
              <a:t>38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57CDCA1-1DDB-89BD-C0E7-351133008BCA}"/>
              </a:ext>
            </a:extLst>
          </p:cNvPr>
          <p:cNvSpPr txBox="1">
            <a:spLocks/>
          </p:cNvSpPr>
          <p:nvPr/>
        </p:nvSpPr>
        <p:spPr>
          <a:xfrm>
            <a:off x="1115616" y="836712"/>
            <a:ext cx="7776864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4800" dirty="0" err="1">
                <a:solidFill>
                  <a:schemeClr val="bg1"/>
                </a:solidFill>
              </a:rPr>
              <a:t>Leaders</a:t>
            </a:r>
            <a:r>
              <a:rPr lang="en-GB" sz="3600" dirty="0" err="1"/>
              <a:t>s</a:t>
            </a:r>
            <a:endParaRPr lang="en-GB" sz="3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Phil &amp; Kim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Maria (Mia) Warren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Matthew Harrison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Richard &amp; Elisha Acheampong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1541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299625" y="857250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b="1"/>
              <a:t>Storm Walker</a:t>
            </a:r>
            <a:endParaRPr b="1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611400" y="2600263"/>
            <a:ext cx="5532600" cy="1657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/>
              <a:t>Symbolising, trust in Jesus Christ through life's storms. </a:t>
            </a:r>
            <a:endParaRPr/>
          </a:p>
          <a:p>
            <a:pPr>
              <a:spcBef>
                <a:spcPts val="0"/>
              </a:spcBef>
            </a:pPr>
            <a:r>
              <a:rPr lang="en"/>
              <a:t>Mark 4:35-41</a:t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493" y="1159763"/>
            <a:ext cx="3403898" cy="453848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6;p13">
            <a:extLst>
              <a:ext uri="{FF2B5EF4-FFF2-40B4-BE49-F238E27FC236}">
                <a16:creationId xmlns:a16="http://schemas.microsoft.com/office/drawing/2014/main" id="{770B25F0-9B2E-EF4D-B857-15FAD0A1261A}"/>
              </a:ext>
            </a:extLst>
          </p:cNvPr>
          <p:cNvSpPr txBox="1">
            <a:spLocks/>
          </p:cNvSpPr>
          <p:nvPr/>
        </p:nvSpPr>
        <p:spPr>
          <a:xfrm>
            <a:off x="2987824" y="1266107"/>
            <a:ext cx="5296500" cy="11829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GB" b="1" dirty="0">
                <a:solidFill>
                  <a:schemeClr val="bg1"/>
                </a:solidFill>
              </a:rPr>
              <a:t>Storm Walker</a:t>
            </a:r>
          </a:p>
        </p:txBody>
      </p:sp>
    </p:spTree>
    <p:extLst>
      <p:ext uri="{BB962C8B-B14F-4D97-AF65-F5344CB8AC3E}">
        <p14:creationId xmlns:p14="http://schemas.microsoft.com/office/powerpoint/2010/main" val="1125561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I reach up high I touch the ground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I stomp my feet and turn around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I've got to (woo woo) </a:t>
            </a:r>
            <a:br>
              <a:rPr lang="en-GB" sz="3600" dirty="0">
                <a:solidFill>
                  <a:schemeClr val="bg1"/>
                </a:solidFill>
              </a:rPr>
            </a:br>
            <a:r>
              <a:rPr lang="en-GB" sz="3600" dirty="0">
                <a:solidFill>
                  <a:schemeClr val="bg1"/>
                </a:solidFill>
              </a:rPr>
              <a:t>Praise the Lord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I jump and dance with all my might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I might look funny but that's alright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I've got to (woo woo) 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Praise my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486326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650277" y="1024657"/>
            <a:ext cx="4758600" cy="7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3600" u="sng" dirty="0">
                <a:solidFill>
                  <a:schemeClr val="bg1"/>
                </a:solidFill>
              </a:rPr>
              <a:t>Group Leaders </a:t>
            </a:r>
            <a:endParaRPr sz="3600" b="1" u="sng" dirty="0">
              <a:solidFill>
                <a:schemeClr val="bg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696" y="1828206"/>
            <a:ext cx="2101447" cy="298691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4568" y="2904450"/>
            <a:ext cx="9144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endParaRPr>
              <a:solidFill>
                <a:schemeClr val="dk2"/>
              </a:solidFill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1488" y="1767450"/>
            <a:ext cx="1714338" cy="304767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196229" y="4815125"/>
            <a:ext cx="40470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Micheal and Mwamba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3336059" y="4815125"/>
            <a:ext cx="14652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Hannah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5285932" y="4815124"/>
            <a:ext cx="42117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chemeClr val="bg1"/>
                </a:solidFill>
              </a:rPr>
              <a:t>Wilfred and Parveen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4B9DB5-3705-042D-1952-EB594E7066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0741" y="1828205"/>
            <a:ext cx="3692913" cy="277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2650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B7D4F5-7735-C2A4-5222-746F27436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4862C7-3BEE-42E6-6ED7-69A00F860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8012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A929D4-B857-13A7-F16F-1C885159F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5069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each the Word#6. “Broken preachers.” – Morningside church of Christ">
            <a:extLst>
              <a:ext uri="{FF2B5EF4-FFF2-40B4-BE49-F238E27FC236}">
                <a16:creationId xmlns:a16="http://schemas.microsoft.com/office/drawing/2014/main" id="{2AA83B72-9961-C11B-4973-8C7748297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0"/>
          <a:stretch/>
        </p:blipFill>
        <p:spPr bwMode="auto">
          <a:xfrm>
            <a:off x="539552" y="1052736"/>
            <a:ext cx="8229600" cy="452596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65307928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590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  <a:p>
            <a:pPr lvl="0" algn="ctr">
              <a:defRPr/>
            </a:pPr>
            <a:endParaRPr lang="en-GB" dirty="0">
              <a:solidFill>
                <a:schemeClr val="bg1"/>
              </a:solidFill>
            </a:endParaRPr>
          </a:p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Surely goodness and mercy shall follow us all the days of our lives, and we shall dwell in the house of the Lord forever.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I'll do anything just for my God</a:t>
            </a:r>
          </a:p>
          <a:p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He's done </a:t>
            </a:r>
            <a:r>
              <a:rPr lang="en-GB" sz="3600" dirty="0" err="1">
                <a:solidFill>
                  <a:schemeClr val="bg1"/>
                </a:solidFill>
              </a:rPr>
              <a:t>ev'rything</a:t>
            </a:r>
            <a:r>
              <a:rPr lang="en-GB" sz="3600" dirty="0">
                <a:solidFill>
                  <a:schemeClr val="bg1"/>
                </a:solidFill>
              </a:rPr>
              <a:t> for 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 doesn't matter who is looking on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 is the person that I want to please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424017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May my whole life be a song of praise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worship God in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way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this song the actions praise His name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want my actions </a:t>
            </a:r>
            <a:r>
              <a:rPr lang="en-GB" sz="3600" dirty="0" err="1">
                <a:solidFill>
                  <a:schemeClr val="bg1"/>
                </a:solidFill>
              </a:rPr>
              <a:t>ev'ry</a:t>
            </a:r>
            <a:r>
              <a:rPr lang="en-GB" sz="3600" dirty="0">
                <a:solidFill>
                  <a:schemeClr val="bg1"/>
                </a:solidFill>
              </a:rPr>
              <a:t> day to do the same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242897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9600" dirty="0"/>
          </a:p>
          <a:p>
            <a:r>
              <a:rPr lang="en-GB" sz="9600" dirty="0">
                <a:solidFill>
                  <a:schemeClr val="bg1"/>
                </a:solidFill>
              </a:rPr>
              <a:t>Great Big God</a:t>
            </a:r>
            <a:br>
              <a:rPr lang="en-GB" sz="9600" dirty="0">
                <a:solidFill>
                  <a:schemeClr val="bg1"/>
                </a:solidFill>
              </a:rPr>
            </a:br>
            <a:endParaRPr lang="en-GB" sz="1200" dirty="0"/>
          </a:p>
          <a:p>
            <a:r>
              <a:rPr lang="en-GB" sz="1200" dirty="0">
                <a:solidFill>
                  <a:schemeClr val="bg1"/>
                </a:solidFill>
              </a:rPr>
              <a:t>CCLI Song # 3373437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Jo Hemming | Nigel Hemming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2001 Vineyard Songs (UK/Eire)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Our God is a great big God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He holds us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620815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He's higher than a skyscraper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And He's deeper than a submarine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He's wider than the universe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And beyond my wildest dreams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And He's known me and He's loved me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Since before the world began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How wonderful to be a part of</a:t>
            </a:r>
          </a:p>
          <a:p>
            <a:pPr>
              <a:spcBef>
                <a:spcPts val="0"/>
              </a:spcBef>
            </a:pPr>
            <a:r>
              <a:rPr lang="en-GB" sz="4200" dirty="0">
                <a:solidFill>
                  <a:schemeClr val="bg1"/>
                </a:solidFill>
              </a:rPr>
              <a:t>God's amazing plan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2825452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ngs_2024-09-29" id="{AE33A1CF-5A6E-9A45-939B-9BEFB8807446}" vid="{DFD4CA98-726C-574E-9379-F8F810DB23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5109</TotalTime>
  <Words>1130</Words>
  <Application>Microsoft Office PowerPoint</Application>
  <PresentationFormat>On-screen Show (4:3)</PresentationFormat>
  <Paragraphs>211</Paragraphs>
  <Slides>44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0" baseType="lpstr">
      <vt:lpstr>akagi_probook</vt:lpstr>
      <vt:lpstr>Amatic SC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Grow Group 1</vt:lpstr>
      <vt:lpstr>Leaders</vt:lpstr>
      <vt:lpstr>Storm Walker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Florence Olajide</dc:creator>
  <cp:lastModifiedBy>Dele Olajide</cp:lastModifiedBy>
  <cp:revision>185</cp:revision>
  <dcterms:created xsi:type="dcterms:W3CDTF">2024-09-27T16:56:29Z</dcterms:created>
  <dcterms:modified xsi:type="dcterms:W3CDTF">2025-11-08T17:47:15Z</dcterms:modified>
</cp:coreProperties>
</file>

<file path=docProps/thumbnail.jpeg>
</file>